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9FC4-D92B-4F1B-8050-7D6322D0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F86B-5B5E-48B8-87B7-0FE3D5F2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3147-13C1-47E4-870F-A5076F48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4E73-1C13-4A65-83CC-B34A6056A89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F642-15EF-4937-AA1D-91720FA1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E8D47-4B80-42B4-BF75-B3621033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607E-63DF-4308-936E-0BAFB6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95E88-A523-4A2E-A650-BCF1DA7F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7AC1C-31E3-4C63-9BDC-A21CCD48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47DC-2C46-4CE9-8175-EC22BA12F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D4E73-1C13-4A65-83CC-B34A6056A89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2170-E4C6-4233-BB94-32130CC5A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ABBE1-5D02-407C-9247-0B585F2AB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607E-63DF-4308-936E-0BAFB62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gif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8.webp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5B3202-E042-46E7-8862-3B239073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43" y="209292"/>
            <a:ext cx="10856975" cy="1067634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Many partners and growing! 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5F1EAAB7-0E34-4E3A-9C1F-723153D2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813" y="1276926"/>
            <a:ext cx="1073150" cy="107315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60A30-67BD-4701-9505-E1F9FAD2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23" y="2444775"/>
            <a:ext cx="1501787" cy="7086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53EDC-6138-4F48-A34D-1A17A9157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2" y="2408626"/>
            <a:ext cx="1712489" cy="65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19992B-1915-4AAD-AC58-BAE072BCB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82" y="3463296"/>
            <a:ext cx="2005272" cy="59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43A79A-749B-4D78-8794-870A9AC19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8" y="3078617"/>
            <a:ext cx="1945237" cy="94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4ACA48-B75C-4EE6-A727-0555BF207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661" y="1979035"/>
            <a:ext cx="894039" cy="90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34BD5E-869E-44AD-B83B-B600F133C9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5214" b="28680"/>
          <a:stretch/>
        </p:blipFill>
        <p:spPr>
          <a:xfrm>
            <a:off x="182690" y="3925373"/>
            <a:ext cx="1404598" cy="38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347544-C0A8-4CB0-BD4A-86A58D28BC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624" t="1" r="18376" b="-2207"/>
          <a:stretch/>
        </p:blipFill>
        <p:spPr>
          <a:xfrm>
            <a:off x="8514944" y="3628794"/>
            <a:ext cx="1033700" cy="97524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E5CF27-8610-4BA6-B46E-8B4CFDB27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r="4529" b="8787"/>
          <a:stretch/>
        </p:blipFill>
        <p:spPr>
          <a:xfrm>
            <a:off x="5644832" y="5551867"/>
            <a:ext cx="1136541" cy="100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255735-FFBF-430E-B445-3C6A3006F1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1126" y="3081275"/>
            <a:ext cx="1375631" cy="50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EE5A4D-88CC-4E6F-9994-A705340C5FD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4617"/>
          <a:stretch/>
        </p:blipFill>
        <p:spPr>
          <a:xfrm>
            <a:off x="423030" y="5803332"/>
            <a:ext cx="1945237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4A7013-C54C-41DD-B038-D333DC87B7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0" y="1644686"/>
            <a:ext cx="3154229" cy="57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541503-3641-4AF0-B4B2-A8EEBD0B68B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6" b="35299"/>
          <a:stretch/>
        </p:blipFill>
        <p:spPr>
          <a:xfrm>
            <a:off x="4406569" y="2674668"/>
            <a:ext cx="2023039" cy="59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8B8CAA-3258-4220-B6A4-0234F230D83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22334"/>
          <a:stretch/>
        </p:blipFill>
        <p:spPr>
          <a:xfrm>
            <a:off x="256572" y="4588198"/>
            <a:ext cx="797170" cy="85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15ACD3-581B-45F6-A694-EF3CF8BE13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0024" y="3398167"/>
            <a:ext cx="869453" cy="84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1518CD-20D1-4296-B44D-0B70841613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9459" y="2544203"/>
            <a:ext cx="747672" cy="93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EFB579-917D-4222-875A-F376D044BB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5584" y="4477983"/>
            <a:ext cx="1655347" cy="64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9E4321-42D5-4E69-BBED-3716240760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40" y="2008126"/>
            <a:ext cx="1492410" cy="45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44B24E-C213-4EC7-B322-C898B7519EF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7" b="22260"/>
          <a:stretch/>
        </p:blipFill>
        <p:spPr>
          <a:xfrm>
            <a:off x="2611508" y="5232096"/>
            <a:ext cx="1405102" cy="70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6AFBCE-2AAA-476E-8808-9DD2FC616DD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63" y="4102127"/>
            <a:ext cx="1023086" cy="102308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ifornia Special Districts Association">
            <a:extLst>
              <a:ext uri="{FF2B5EF4-FFF2-40B4-BE49-F238E27FC236}">
                <a16:creationId xmlns:a16="http://schemas.microsoft.com/office/drawing/2014/main" id="{E1D33B28-68F1-433A-9E2C-801D23CF0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2"/>
          <a:stretch/>
        </p:blipFill>
        <p:spPr bwMode="auto">
          <a:xfrm>
            <a:off x="6110334" y="4166727"/>
            <a:ext cx="832918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2BCC83-627D-48BA-A98E-CFF3D781567B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1286" t="9369" r="12540" b="9191"/>
          <a:stretch/>
        </p:blipFill>
        <p:spPr>
          <a:xfrm>
            <a:off x="4155672" y="5406914"/>
            <a:ext cx="1056851" cy="106763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altrans Logo">
            <a:extLst>
              <a:ext uri="{FF2B5EF4-FFF2-40B4-BE49-F238E27FC236}">
                <a16:creationId xmlns:a16="http://schemas.microsoft.com/office/drawing/2014/main" id="{58039B96-9345-4E05-9B83-91CB13F8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52" y="1398925"/>
            <a:ext cx="285750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uckduckgo.com/i/853eefb6.png">
            <a:extLst>
              <a:ext uri="{FF2B5EF4-FFF2-40B4-BE49-F238E27FC236}">
                <a16:creationId xmlns:a16="http://schemas.microsoft.com/office/drawing/2014/main" id="{414DE93C-4948-431E-A149-8F345D0C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42" y="1320145"/>
            <a:ext cx="1094060" cy="109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55D222D-EF5C-467D-B6A7-2151636BDE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221247" y="3849023"/>
            <a:ext cx="1148100" cy="102252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333186D6-5B77-4551-B658-D8E809FCF0B1}"/>
              </a:ext>
            </a:extLst>
          </p:cNvPr>
          <p:cNvSpPr txBox="1">
            <a:spLocks/>
          </p:cNvSpPr>
          <p:nvPr/>
        </p:nvSpPr>
        <p:spPr>
          <a:xfrm>
            <a:off x="7422078" y="6146232"/>
            <a:ext cx="4708847" cy="707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Narrow" panose="020B0606020202030204" pitchFamily="34" charset="0"/>
              </a:rPr>
              <a:t>Please send your logo if you don’t see it here: rstephens@ca-ilg.org.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" name="AutoShape 2" descr="Home - City of Rosevil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64166" y="1471054"/>
            <a:ext cx="2180510" cy="931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62897" y="5196615"/>
            <a:ext cx="2853124" cy="7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Many partners and growing!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IPPS Slide Deck May 21</dc:title>
  <dc:creator>Metzinger, Danielle@DOT</dc:creator>
  <dc:description>Many partners and growing! </dc:description>
  <cp:lastModifiedBy>Randi Kay Stephens (Institute for Local Government)</cp:lastModifiedBy>
  <cp:revision>25</cp:revision>
  <dcterms:created xsi:type="dcterms:W3CDTF">2020-04-01T23:09:36Z</dcterms:created>
  <dcterms:modified xsi:type="dcterms:W3CDTF">2020-05-22T20:04:02Z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IPPS Slide Deck May 21</vt:lpwstr>
  </property>
  <property fmtid="{D5CDD505-2E9C-101B-9397-08002B2CF9AE}" pid="3" name="SlideDescription">
    <vt:lpwstr>Many partners and growing! </vt:lpwstr>
  </property>
</Properties>
</file>